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</p:sldIdLst>
  <p:sldSz cy="38404800" cx="51206400"/>
  <p:notesSz cx="6858000" cy="9144000"/>
  <p:embeddedFontLst>
    <p:embeddedFont>
      <p:font typeface="Arial Black"/>
      <p:regular r:id="rId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2096">
          <p15:clr>
            <a:srgbClr val="A4A3A4"/>
          </p15:clr>
        </p15:guide>
        <p15:guide id="2" pos="161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2096" orient="horz"/>
        <p:guide pos="1612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ArialBlack-regular.fntdata"/></Relationships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840480" y="11930385"/>
            <a:ext cx="43525440" cy="823214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7680960" y="21762720"/>
            <a:ext cx="35844481" cy="9814560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lvl="0" algn="ctr">
              <a:spcBef>
                <a:spcPts val="3080"/>
              </a:spcBef>
              <a:spcAft>
                <a:spcPts val="0"/>
              </a:spcAft>
              <a:buClr>
                <a:srgbClr val="888888"/>
              </a:buClr>
              <a:buSzPts val="154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2683"/>
              </a:spcBef>
              <a:spcAft>
                <a:spcPts val="0"/>
              </a:spcAft>
              <a:buClr>
                <a:srgbClr val="888888"/>
              </a:buClr>
              <a:buSzPts val="13417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310"/>
              </a:spcBef>
              <a:spcAft>
                <a:spcPts val="0"/>
              </a:spcAft>
              <a:buClr>
                <a:srgbClr val="888888"/>
              </a:buClr>
              <a:buSzPts val="1155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913"/>
              </a:spcBef>
              <a:spcAft>
                <a:spcPts val="0"/>
              </a:spcAft>
              <a:buClr>
                <a:srgbClr val="888888"/>
              </a:buClr>
              <a:buSzPts val="9567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913"/>
              </a:spcBef>
              <a:spcAft>
                <a:spcPts val="0"/>
              </a:spcAft>
              <a:buClr>
                <a:srgbClr val="888888"/>
              </a:buClr>
              <a:buSzPts val="9567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913"/>
              </a:spcBef>
              <a:spcAft>
                <a:spcPts val="0"/>
              </a:spcAft>
              <a:buClr>
                <a:srgbClr val="888888"/>
              </a:buClr>
              <a:buSzPts val="9567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913"/>
              </a:spcBef>
              <a:spcAft>
                <a:spcPts val="0"/>
              </a:spcAft>
              <a:buClr>
                <a:srgbClr val="888888"/>
              </a:buClr>
              <a:buSzPts val="9567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913"/>
              </a:spcBef>
              <a:spcAft>
                <a:spcPts val="0"/>
              </a:spcAft>
              <a:buClr>
                <a:srgbClr val="888888"/>
              </a:buClr>
              <a:buSzPts val="9567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913"/>
              </a:spcBef>
              <a:spcAft>
                <a:spcPts val="0"/>
              </a:spcAft>
              <a:buClr>
                <a:srgbClr val="888888"/>
              </a:buClr>
              <a:buSzPts val="9567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2560320" y="1537974"/>
            <a:ext cx="46085761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12930504" y="-1409062"/>
            <a:ext cx="25345393" cy="46085761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153423628" y="29701495"/>
            <a:ext cx="104857555" cy="55304689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42387519" y="-25176476"/>
            <a:ext cx="104857555" cy="165060631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2560320" y="1537974"/>
            <a:ext cx="46085761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2560320" y="8961122"/>
            <a:ext cx="46085761" cy="25345393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4044952" y="24678644"/>
            <a:ext cx="43525440" cy="7627620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251"/>
              <a:buFont typeface="Calibri"/>
              <a:buNone/>
              <a:defRPr b="1" sz="1925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4044952" y="16277595"/>
            <a:ext cx="43525440" cy="8401047"/>
          </a:xfrm>
          <a:prstGeom prst="rect">
            <a:avLst/>
          </a:prstGeom>
          <a:noFill/>
          <a:ln>
            <a:noFill/>
          </a:ln>
        </p:spPr>
        <p:txBody>
          <a:bodyPr anchorCtr="0" anchor="b" bIns="188100" lIns="376200" spcFirstLastPara="1" rIns="376200" wrap="square" tIns="188100">
            <a:normAutofit/>
          </a:bodyPr>
          <a:lstStyle>
            <a:lvl1pPr indent="-228600" lvl="0" marL="457200" algn="l">
              <a:spcBef>
                <a:spcPts val="1913"/>
              </a:spcBef>
              <a:spcAft>
                <a:spcPts val="0"/>
              </a:spcAft>
              <a:buClr>
                <a:srgbClr val="888888"/>
              </a:buClr>
              <a:buSzPts val="9567"/>
              <a:buNone/>
              <a:defRPr sz="9567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1727"/>
              </a:spcBef>
              <a:spcAft>
                <a:spcPts val="0"/>
              </a:spcAft>
              <a:buClr>
                <a:srgbClr val="888888"/>
              </a:buClr>
              <a:buSzPts val="8634"/>
              <a:buNone/>
              <a:defRPr sz="8634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540"/>
              </a:spcBef>
              <a:spcAft>
                <a:spcPts val="0"/>
              </a:spcAft>
              <a:buClr>
                <a:srgbClr val="888888"/>
              </a:buClr>
              <a:buSzPts val="7700"/>
              <a:buNone/>
              <a:defRPr sz="77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353"/>
              </a:spcBef>
              <a:spcAft>
                <a:spcPts val="0"/>
              </a:spcAft>
              <a:buClr>
                <a:srgbClr val="888888"/>
              </a:buClr>
              <a:buSzPts val="6767"/>
              <a:buNone/>
              <a:defRPr sz="6767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353"/>
              </a:spcBef>
              <a:spcAft>
                <a:spcPts val="0"/>
              </a:spcAft>
              <a:buClr>
                <a:srgbClr val="888888"/>
              </a:buClr>
              <a:buSzPts val="6767"/>
              <a:buNone/>
              <a:defRPr sz="6767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353"/>
              </a:spcBef>
              <a:spcAft>
                <a:spcPts val="0"/>
              </a:spcAft>
              <a:buClr>
                <a:srgbClr val="888888"/>
              </a:buClr>
              <a:buSzPts val="6767"/>
              <a:buNone/>
              <a:defRPr sz="6767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353"/>
              </a:spcBef>
              <a:spcAft>
                <a:spcPts val="0"/>
              </a:spcAft>
              <a:buClr>
                <a:srgbClr val="888888"/>
              </a:buClr>
              <a:buSzPts val="6767"/>
              <a:buNone/>
              <a:defRPr sz="6767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353"/>
              </a:spcBef>
              <a:spcAft>
                <a:spcPts val="0"/>
              </a:spcAft>
              <a:buClr>
                <a:srgbClr val="888888"/>
              </a:buClr>
              <a:buSzPts val="6767"/>
              <a:buNone/>
              <a:defRPr sz="6767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353"/>
              </a:spcBef>
              <a:spcAft>
                <a:spcPts val="0"/>
              </a:spcAft>
              <a:buClr>
                <a:srgbClr val="888888"/>
              </a:buClr>
              <a:buSzPts val="6767"/>
              <a:buNone/>
              <a:defRPr sz="6767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2560320" y="1537974"/>
            <a:ext cx="46085761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12285983" y="28679141"/>
            <a:ext cx="110182663" cy="81103472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1080579" lvl="0" marL="457200" algn="l">
              <a:spcBef>
                <a:spcPts val="2683"/>
              </a:spcBef>
              <a:spcAft>
                <a:spcPts val="0"/>
              </a:spcAft>
              <a:buClr>
                <a:schemeClr val="dk1"/>
              </a:buClr>
              <a:buSzPts val="13417"/>
              <a:buChar char="•"/>
              <a:defRPr sz="13417"/>
            </a:lvl1pPr>
            <a:lvl2pPr indent="-962025" lvl="1" marL="914400" algn="l">
              <a:spcBef>
                <a:spcPts val="2310"/>
              </a:spcBef>
              <a:spcAft>
                <a:spcPts val="0"/>
              </a:spcAft>
              <a:buClr>
                <a:schemeClr val="dk1"/>
              </a:buClr>
              <a:buSzPts val="11550"/>
              <a:buChar char="–"/>
              <a:defRPr sz="11550"/>
            </a:lvl2pPr>
            <a:lvl3pPr indent="-836104" lvl="2" marL="13716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•"/>
              <a:defRPr sz="9567"/>
            </a:lvl3pPr>
            <a:lvl4pPr indent="-776859" lvl="3" marL="18288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–"/>
              <a:defRPr sz="8634"/>
            </a:lvl4pPr>
            <a:lvl5pPr indent="-776859" lvl="4" marL="22860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»"/>
              <a:defRPr sz="8634"/>
            </a:lvl5pPr>
            <a:lvl6pPr indent="-776859" lvl="5" marL="27432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6pPr>
            <a:lvl7pPr indent="-776859" lvl="6" marL="32004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7pPr>
            <a:lvl8pPr indent="-776859" lvl="7" marL="36576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8pPr>
            <a:lvl9pPr indent="-776858" lvl="8" marL="41148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123322088" y="28679141"/>
            <a:ext cx="110182663" cy="81103472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1080579" lvl="0" marL="457200" algn="l">
              <a:spcBef>
                <a:spcPts val="2683"/>
              </a:spcBef>
              <a:spcAft>
                <a:spcPts val="0"/>
              </a:spcAft>
              <a:buClr>
                <a:schemeClr val="dk1"/>
              </a:buClr>
              <a:buSzPts val="13417"/>
              <a:buChar char="•"/>
              <a:defRPr sz="13417"/>
            </a:lvl1pPr>
            <a:lvl2pPr indent="-962025" lvl="1" marL="914400" algn="l">
              <a:spcBef>
                <a:spcPts val="2310"/>
              </a:spcBef>
              <a:spcAft>
                <a:spcPts val="0"/>
              </a:spcAft>
              <a:buClr>
                <a:schemeClr val="dk1"/>
              </a:buClr>
              <a:buSzPts val="11550"/>
              <a:buChar char="–"/>
              <a:defRPr sz="11550"/>
            </a:lvl2pPr>
            <a:lvl3pPr indent="-836104" lvl="2" marL="13716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•"/>
              <a:defRPr sz="9567"/>
            </a:lvl3pPr>
            <a:lvl4pPr indent="-776859" lvl="3" marL="18288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–"/>
              <a:defRPr sz="8634"/>
            </a:lvl4pPr>
            <a:lvl5pPr indent="-776859" lvl="4" marL="22860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»"/>
              <a:defRPr sz="8634"/>
            </a:lvl5pPr>
            <a:lvl6pPr indent="-776859" lvl="5" marL="27432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6pPr>
            <a:lvl7pPr indent="-776859" lvl="6" marL="32004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7pPr>
            <a:lvl8pPr indent="-776859" lvl="7" marL="36576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8pPr>
            <a:lvl9pPr indent="-776858" lvl="8" marL="41148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2560320" y="1537974"/>
            <a:ext cx="46085761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17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2560320" y="8596634"/>
            <a:ext cx="22625052" cy="3582667"/>
          </a:xfrm>
          <a:prstGeom prst="rect">
            <a:avLst/>
          </a:prstGeom>
          <a:noFill/>
          <a:ln>
            <a:noFill/>
          </a:ln>
        </p:spPr>
        <p:txBody>
          <a:bodyPr anchorCtr="0" anchor="b" bIns="188100" lIns="376200" spcFirstLastPara="1" rIns="376200" wrap="square" tIns="188100">
            <a:normAutofit/>
          </a:bodyPr>
          <a:lstStyle>
            <a:lvl1pPr indent="-228600" lvl="0" marL="457200" algn="l">
              <a:spcBef>
                <a:spcPts val="2310"/>
              </a:spcBef>
              <a:spcAft>
                <a:spcPts val="0"/>
              </a:spcAft>
              <a:buClr>
                <a:schemeClr val="dk1"/>
              </a:buClr>
              <a:buSzPts val="11550"/>
              <a:buNone/>
              <a:defRPr b="1" sz="11550"/>
            </a:lvl1pPr>
            <a:lvl2pPr indent="-228600" lvl="1" marL="9144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None/>
              <a:defRPr b="1" sz="9567"/>
            </a:lvl2pPr>
            <a:lvl3pPr indent="-228600" lvl="2" marL="13716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None/>
              <a:defRPr b="1" sz="8634"/>
            </a:lvl3pPr>
            <a:lvl4pPr indent="-228600" lvl="3" marL="18288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4pPr>
            <a:lvl5pPr indent="-228600" lvl="4" marL="22860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5pPr>
            <a:lvl6pPr indent="-228600" lvl="5" marL="27432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6pPr>
            <a:lvl7pPr indent="-228600" lvl="6" marL="32004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7pPr>
            <a:lvl8pPr indent="-228600" lvl="7" marL="36576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8pPr>
            <a:lvl9pPr indent="-228600" lvl="8" marL="41148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2560320" y="12179300"/>
            <a:ext cx="22625052" cy="22127214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962025" lvl="0" marL="457200" algn="l">
              <a:spcBef>
                <a:spcPts val="2310"/>
              </a:spcBef>
              <a:spcAft>
                <a:spcPts val="0"/>
              </a:spcAft>
              <a:buClr>
                <a:schemeClr val="dk1"/>
              </a:buClr>
              <a:buSzPts val="11550"/>
              <a:buChar char="•"/>
              <a:defRPr sz="11550"/>
            </a:lvl1pPr>
            <a:lvl2pPr indent="-836104" lvl="1" marL="9144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–"/>
              <a:defRPr sz="9567"/>
            </a:lvl2pPr>
            <a:lvl3pPr indent="-776859" lvl="2" marL="13716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3pPr>
            <a:lvl4pPr indent="-717550" lvl="3" marL="18288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–"/>
              <a:defRPr sz="7700"/>
            </a:lvl4pPr>
            <a:lvl5pPr indent="-717550" lvl="4" marL="22860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»"/>
              <a:defRPr sz="7700"/>
            </a:lvl5pPr>
            <a:lvl6pPr indent="-717550" lvl="5" marL="27432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•"/>
              <a:defRPr sz="7700"/>
            </a:lvl6pPr>
            <a:lvl7pPr indent="-717550" lvl="6" marL="32004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•"/>
              <a:defRPr sz="7700"/>
            </a:lvl7pPr>
            <a:lvl8pPr indent="-717550" lvl="7" marL="36576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•"/>
              <a:defRPr sz="7700"/>
            </a:lvl8pPr>
            <a:lvl9pPr indent="-717550" lvl="8" marL="41148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•"/>
              <a:defRPr sz="7700"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26012144" y="8596634"/>
            <a:ext cx="22633940" cy="3582667"/>
          </a:xfrm>
          <a:prstGeom prst="rect">
            <a:avLst/>
          </a:prstGeom>
          <a:noFill/>
          <a:ln>
            <a:noFill/>
          </a:ln>
        </p:spPr>
        <p:txBody>
          <a:bodyPr anchorCtr="0" anchor="b" bIns="188100" lIns="376200" spcFirstLastPara="1" rIns="376200" wrap="square" tIns="188100">
            <a:normAutofit/>
          </a:bodyPr>
          <a:lstStyle>
            <a:lvl1pPr indent="-228600" lvl="0" marL="457200" algn="l">
              <a:spcBef>
                <a:spcPts val="2310"/>
              </a:spcBef>
              <a:spcAft>
                <a:spcPts val="0"/>
              </a:spcAft>
              <a:buClr>
                <a:schemeClr val="dk1"/>
              </a:buClr>
              <a:buSzPts val="11550"/>
              <a:buNone/>
              <a:defRPr b="1" sz="11550"/>
            </a:lvl1pPr>
            <a:lvl2pPr indent="-228600" lvl="1" marL="9144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None/>
              <a:defRPr b="1" sz="9567"/>
            </a:lvl2pPr>
            <a:lvl3pPr indent="-228600" lvl="2" marL="13716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None/>
              <a:defRPr b="1" sz="8634"/>
            </a:lvl3pPr>
            <a:lvl4pPr indent="-228600" lvl="3" marL="18288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4pPr>
            <a:lvl5pPr indent="-228600" lvl="4" marL="22860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5pPr>
            <a:lvl6pPr indent="-228600" lvl="5" marL="27432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6pPr>
            <a:lvl7pPr indent="-228600" lvl="6" marL="32004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7pPr>
            <a:lvl8pPr indent="-228600" lvl="7" marL="36576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8pPr>
            <a:lvl9pPr indent="-228600" lvl="8" marL="41148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b="1" sz="77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26012144" y="12179300"/>
            <a:ext cx="22633940" cy="22127214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962025" lvl="0" marL="457200" algn="l">
              <a:spcBef>
                <a:spcPts val="2310"/>
              </a:spcBef>
              <a:spcAft>
                <a:spcPts val="0"/>
              </a:spcAft>
              <a:buClr>
                <a:schemeClr val="dk1"/>
              </a:buClr>
              <a:buSzPts val="11550"/>
              <a:buChar char="•"/>
              <a:defRPr sz="11550"/>
            </a:lvl1pPr>
            <a:lvl2pPr indent="-836104" lvl="1" marL="9144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–"/>
              <a:defRPr sz="9567"/>
            </a:lvl2pPr>
            <a:lvl3pPr indent="-776859" lvl="2" marL="1371600" algn="l">
              <a:spcBef>
                <a:spcPts val="1727"/>
              </a:spcBef>
              <a:spcAft>
                <a:spcPts val="0"/>
              </a:spcAft>
              <a:buClr>
                <a:schemeClr val="dk1"/>
              </a:buClr>
              <a:buSzPts val="8634"/>
              <a:buChar char="•"/>
              <a:defRPr sz="8634"/>
            </a:lvl3pPr>
            <a:lvl4pPr indent="-717550" lvl="3" marL="18288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–"/>
              <a:defRPr sz="7700"/>
            </a:lvl4pPr>
            <a:lvl5pPr indent="-717550" lvl="4" marL="22860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»"/>
              <a:defRPr sz="7700"/>
            </a:lvl5pPr>
            <a:lvl6pPr indent="-717550" lvl="5" marL="27432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•"/>
              <a:defRPr sz="7700"/>
            </a:lvl6pPr>
            <a:lvl7pPr indent="-717550" lvl="6" marL="32004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•"/>
              <a:defRPr sz="7700"/>
            </a:lvl7pPr>
            <a:lvl8pPr indent="-717550" lvl="7" marL="36576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•"/>
              <a:defRPr sz="7700"/>
            </a:lvl8pPr>
            <a:lvl9pPr indent="-717550" lvl="8" marL="4114800" algn="l">
              <a:spcBef>
                <a:spcPts val="1540"/>
              </a:spcBef>
              <a:spcAft>
                <a:spcPts val="0"/>
              </a:spcAft>
              <a:buClr>
                <a:schemeClr val="dk1"/>
              </a:buClr>
              <a:buSzPts val="7700"/>
              <a:buChar char="•"/>
              <a:defRPr sz="7700"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2560320" y="1537974"/>
            <a:ext cx="46085761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2560324" y="1529080"/>
            <a:ext cx="16846551" cy="6507480"/>
          </a:xfrm>
          <a:prstGeom prst="rect">
            <a:avLst/>
          </a:prstGeom>
          <a:noFill/>
          <a:ln>
            <a:noFill/>
          </a:ln>
        </p:spPr>
        <p:txBody>
          <a:bodyPr anchorCtr="0" anchor="b" bIns="188100" lIns="376200" spcFirstLastPara="1" rIns="376200" wrap="square" tIns="1881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567"/>
              <a:buFont typeface="Calibri"/>
              <a:buNone/>
              <a:defRPr b="1" sz="95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20020280" y="1529082"/>
            <a:ext cx="28625799" cy="32777435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1206500" lvl="0" marL="457200" algn="l">
              <a:spcBef>
                <a:spcPts val="3080"/>
              </a:spcBef>
              <a:spcAft>
                <a:spcPts val="0"/>
              </a:spcAft>
              <a:buClr>
                <a:schemeClr val="dk1"/>
              </a:buClr>
              <a:buSzPts val="15400"/>
              <a:buChar char="•"/>
              <a:defRPr sz="15400"/>
            </a:lvl1pPr>
            <a:lvl2pPr indent="-1080579" lvl="1" marL="914400" algn="l">
              <a:spcBef>
                <a:spcPts val="2683"/>
              </a:spcBef>
              <a:spcAft>
                <a:spcPts val="0"/>
              </a:spcAft>
              <a:buClr>
                <a:schemeClr val="dk1"/>
              </a:buClr>
              <a:buSzPts val="13417"/>
              <a:buChar char="–"/>
              <a:defRPr sz="13417"/>
            </a:lvl2pPr>
            <a:lvl3pPr indent="-962025" lvl="2" marL="1371600" algn="l">
              <a:spcBef>
                <a:spcPts val="2310"/>
              </a:spcBef>
              <a:spcAft>
                <a:spcPts val="0"/>
              </a:spcAft>
              <a:buClr>
                <a:schemeClr val="dk1"/>
              </a:buClr>
              <a:buSzPts val="11550"/>
              <a:buChar char="•"/>
              <a:defRPr sz="11550"/>
            </a:lvl3pPr>
            <a:lvl4pPr indent="-836104" lvl="3" marL="18288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–"/>
              <a:defRPr sz="9567"/>
            </a:lvl4pPr>
            <a:lvl5pPr indent="-836104" lvl="4" marL="22860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»"/>
              <a:defRPr sz="9567"/>
            </a:lvl5pPr>
            <a:lvl6pPr indent="-836104" lvl="5" marL="27432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•"/>
              <a:defRPr sz="9567"/>
            </a:lvl6pPr>
            <a:lvl7pPr indent="-836104" lvl="6" marL="32004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•"/>
              <a:defRPr sz="9567"/>
            </a:lvl7pPr>
            <a:lvl8pPr indent="-836104" lvl="7" marL="36576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•"/>
              <a:defRPr sz="9567"/>
            </a:lvl8pPr>
            <a:lvl9pPr indent="-836104" lvl="8" marL="411480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Char char="•"/>
              <a:defRPr sz="9567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2560324" y="8036562"/>
            <a:ext cx="16846551" cy="26269953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228600" lvl="0" marL="457200" algn="l">
              <a:spcBef>
                <a:spcPts val="1353"/>
              </a:spcBef>
              <a:spcAft>
                <a:spcPts val="0"/>
              </a:spcAft>
              <a:buClr>
                <a:schemeClr val="dk1"/>
              </a:buClr>
              <a:buSzPts val="6767"/>
              <a:buNone/>
              <a:defRPr sz="6767"/>
            </a:lvl1pPr>
            <a:lvl2pPr indent="-228600" lvl="1" marL="914400" algn="l">
              <a:spcBef>
                <a:spcPts val="1143"/>
              </a:spcBef>
              <a:spcAft>
                <a:spcPts val="0"/>
              </a:spcAft>
              <a:buClr>
                <a:schemeClr val="dk1"/>
              </a:buClr>
              <a:buSzPts val="5717"/>
              <a:buNone/>
              <a:defRPr sz="5717"/>
            </a:lvl2pPr>
            <a:lvl3pPr indent="-228600" lvl="2" marL="1371600" algn="l">
              <a:spcBef>
                <a:spcPts val="957"/>
              </a:spcBef>
              <a:spcAft>
                <a:spcPts val="0"/>
              </a:spcAft>
              <a:buClr>
                <a:schemeClr val="dk1"/>
              </a:buClr>
              <a:buSzPts val="4783"/>
              <a:buNone/>
              <a:defRPr sz="4783"/>
            </a:lvl3pPr>
            <a:lvl4pPr indent="-228600" lvl="3" marL="18288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4pPr>
            <a:lvl5pPr indent="-228600" lvl="4" marL="22860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5pPr>
            <a:lvl6pPr indent="-228600" lvl="5" marL="27432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6pPr>
            <a:lvl7pPr indent="-228600" lvl="6" marL="32004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7pPr>
            <a:lvl8pPr indent="-228600" lvl="7" marL="36576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8pPr>
            <a:lvl9pPr indent="-228600" lvl="8" marL="41148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0036812" y="26883359"/>
            <a:ext cx="30723839" cy="3173734"/>
          </a:xfrm>
          <a:prstGeom prst="rect">
            <a:avLst/>
          </a:prstGeom>
          <a:noFill/>
          <a:ln>
            <a:noFill/>
          </a:ln>
        </p:spPr>
        <p:txBody>
          <a:bodyPr anchorCtr="0" anchor="b" bIns="188100" lIns="376200" spcFirstLastPara="1" rIns="376200" wrap="square" tIns="1881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567"/>
              <a:buFont typeface="Calibri"/>
              <a:buNone/>
              <a:defRPr b="1" sz="9567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0036812" y="3431540"/>
            <a:ext cx="30723839" cy="23042881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Autofit/>
          </a:bodyPr>
          <a:lstStyle>
            <a:lvl1pPr lvl="0" marR="0" rtl="0" algn="l">
              <a:spcBef>
                <a:spcPts val="3080"/>
              </a:spcBef>
              <a:spcAft>
                <a:spcPts val="0"/>
              </a:spcAft>
              <a:buClr>
                <a:schemeClr val="dk1"/>
              </a:buClr>
              <a:buSzPts val="15400"/>
              <a:buFont typeface="Arial"/>
              <a:buNone/>
              <a:defRPr b="0" i="0" sz="15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2683"/>
              </a:spcBef>
              <a:spcAft>
                <a:spcPts val="0"/>
              </a:spcAft>
              <a:buClr>
                <a:schemeClr val="dk1"/>
              </a:buClr>
              <a:buSzPts val="13417"/>
              <a:buFont typeface="Arial"/>
              <a:buNone/>
              <a:defRPr b="0" i="0" sz="1341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2310"/>
              </a:spcBef>
              <a:spcAft>
                <a:spcPts val="0"/>
              </a:spcAft>
              <a:buClr>
                <a:schemeClr val="dk1"/>
              </a:buClr>
              <a:buSzPts val="11550"/>
              <a:buFont typeface="Arial"/>
              <a:buNone/>
              <a:defRPr b="0" i="0" sz="115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None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None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None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None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None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None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0036812" y="30057094"/>
            <a:ext cx="30723839" cy="4507227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228600" lvl="0" marL="457200" algn="l">
              <a:spcBef>
                <a:spcPts val="1353"/>
              </a:spcBef>
              <a:spcAft>
                <a:spcPts val="0"/>
              </a:spcAft>
              <a:buClr>
                <a:schemeClr val="dk1"/>
              </a:buClr>
              <a:buSzPts val="6767"/>
              <a:buNone/>
              <a:defRPr sz="6767"/>
            </a:lvl1pPr>
            <a:lvl2pPr indent="-228600" lvl="1" marL="914400" algn="l">
              <a:spcBef>
                <a:spcPts val="1143"/>
              </a:spcBef>
              <a:spcAft>
                <a:spcPts val="0"/>
              </a:spcAft>
              <a:buClr>
                <a:schemeClr val="dk1"/>
              </a:buClr>
              <a:buSzPts val="5717"/>
              <a:buNone/>
              <a:defRPr sz="5717"/>
            </a:lvl2pPr>
            <a:lvl3pPr indent="-228600" lvl="2" marL="1371600" algn="l">
              <a:spcBef>
                <a:spcPts val="957"/>
              </a:spcBef>
              <a:spcAft>
                <a:spcPts val="0"/>
              </a:spcAft>
              <a:buClr>
                <a:schemeClr val="dk1"/>
              </a:buClr>
              <a:buSzPts val="4783"/>
              <a:buNone/>
              <a:defRPr sz="4783"/>
            </a:lvl3pPr>
            <a:lvl4pPr indent="-228600" lvl="3" marL="18288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4pPr>
            <a:lvl5pPr indent="-228600" lvl="4" marL="22860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5pPr>
            <a:lvl6pPr indent="-228600" lvl="5" marL="27432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6pPr>
            <a:lvl7pPr indent="-228600" lvl="6" marL="32004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7pPr>
            <a:lvl8pPr indent="-228600" lvl="7" marL="36576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8pPr>
            <a:lvl9pPr indent="-228600" lvl="8" marL="4114800" algn="l">
              <a:spcBef>
                <a:spcPts val="863"/>
              </a:spcBef>
              <a:spcAft>
                <a:spcPts val="0"/>
              </a:spcAft>
              <a:buClr>
                <a:schemeClr val="dk1"/>
              </a:buClr>
              <a:buSzPts val="4317"/>
              <a:buNone/>
              <a:defRPr sz="4317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560320" y="1537974"/>
            <a:ext cx="46085761" cy="64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17"/>
              <a:buFont typeface="Calibri"/>
              <a:buNone/>
              <a:defRPr b="0" i="0" sz="2111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560320" y="8961122"/>
            <a:ext cx="46085761" cy="25345393"/>
          </a:xfrm>
          <a:prstGeom prst="rect">
            <a:avLst/>
          </a:prstGeom>
          <a:noFill/>
          <a:ln>
            <a:noFill/>
          </a:ln>
        </p:spPr>
        <p:txBody>
          <a:bodyPr anchorCtr="0" anchor="t" bIns="188100" lIns="376200" spcFirstLastPara="1" rIns="376200" wrap="square" tIns="188100">
            <a:normAutofit/>
          </a:bodyPr>
          <a:lstStyle>
            <a:lvl1pPr indent="-1206500" lvl="0" marL="457200" marR="0" rtl="0" algn="l">
              <a:spcBef>
                <a:spcPts val="3080"/>
              </a:spcBef>
              <a:spcAft>
                <a:spcPts val="0"/>
              </a:spcAft>
              <a:buClr>
                <a:schemeClr val="dk1"/>
              </a:buClr>
              <a:buSzPts val="15400"/>
              <a:buFont typeface="Arial"/>
              <a:buChar char="•"/>
              <a:defRPr b="0" i="0" sz="15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080579" lvl="1" marL="914400" marR="0" rtl="0" algn="l">
              <a:spcBef>
                <a:spcPts val="2683"/>
              </a:spcBef>
              <a:spcAft>
                <a:spcPts val="0"/>
              </a:spcAft>
              <a:buClr>
                <a:schemeClr val="dk1"/>
              </a:buClr>
              <a:buSzPts val="13417"/>
              <a:buFont typeface="Arial"/>
              <a:buChar char="–"/>
              <a:defRPr b="0" i="0" sz="1341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962025" lvl="2" marL="1371600" marR="0" rtl="0" algn="l">
              <a:spcBef>
                <a:spcPts val="2310"/>
              </a:spcBef>
              <a:spcAft>
                <a:spcPts val="0"/>
              </a:spcAft>
              <a:buClr>
                <a:schemeClr val="dk1"/>
              </a:buClr>
              <a:buSzPts val="11550"/>
              <a:buFont typeface="Arial"/>
              <a:buChar char="•"/>
              <a:defRPr b="0" i="0" sz="115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36104" lvl="3" marL="1828800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Char char="–"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36104" lvl="4" marL="2286000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Char char="»"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36104" lvl="5" marL="2743200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Char char="•"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36104" lvl="6" marL="3200400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Char char="•"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36104" lvl="7" marL="3657600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Char char="•"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36104" lvl="8" marL="4114800" marR="0" rtl="0" algn="l">
              <a:spcBef>
                <a:spcPts val="1913"/>
              </a:spcBef>
              <a:spcAft>
                <a:spcPts val="0"/>
              </a:spcAft>
              <a:buClr>
                <a:schemeClr val="dk1"/>
              </a:buClr>
              <a:buSzPts val="9567"/>
              <a:buFont typeface="Arial"/>
              <a:buChar char="•"/>
              <a:defRPr b="0" i="0" sz="95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7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36697919" y="35595563"/>
            <a:ext cx="11948160" cy="204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8100" lIns="376200" spcFirstLastPara="1" rIns="376200" wrap="square" tIns="1881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5717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2.jpg"/><Relationship Id="rId10" Type="http://schemas.openxmlformats.org/officeDocument/2006/relationships/image" Target="../media/image7.jpg"/><Relationship Id="rId9" Type="http://schemas.openxmlformats.org/officeDocument/2006/relationships/image" Target="../media/image4.jpg"/><Relationship Id="rId5" Type="http://schemas.openxmlformats.org/officeDocument/2006/relationships/image" Target="../media/image6.png"/><Relationship Id="rId6" Type="http://schemas.openxmlformats.org/officeDocument/2006/relationships/image" Target="../media/image3.png"/><Relationship Id="rId7" Type="http://schemas.openxmlformats.org/officeDocument/2006/relationships/image" Target="../media/image1.jpg"/><Relationship Id="rId8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C7994"/>
            </a:gs>
            <a:gs pos="56000">
              <a:srgbClr val="DFE8ED"/>
            </a:gs>
            <a:gs pos="89000">
              <a:srgbClr val="0C7994"/>
            </a:gs>
            <a:gs pos="100000">
              <a:srgbClr val="0C7994"/>
            </a:gs>
          </a:gsLst>
          <a:lin ang="2700000" scaled="0"/>
        </a:gra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1072700" y="20270425"/>
            <a:ext cx="13716000" cy="15357300"/>
          </a:xfrm>
          <a:prstGeom prst="rect">
            <a:avLst/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751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30309900" y="8128262"/>
            <a:ext cx="20116800" cy="20607600"/>
          </a:xfrm>
          <a:prstGeom prst="rect">
            <a:avLst/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751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/>
          <p:nvPr/>
        </p:nvSpPr>
        <p:spPr>
          <a:xfrm>
            <a:off x="1022800" y="16523484"/>
            <a:ext cx="13716000" cy="3363300"/>
          </a:xfrm>
          <a:prstGeom prst="rect">
            <a:avLst/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75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25.1.223.207</a:t>
            </a:r>
            <a:endParaRPr b="0" i="0" sz="11751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15691298" y="8195827"/>
            <a:ext cx="13716000" cy="27432000"/>
          </a:xfrm>
          <a:prstGeom prst="rect">
            <a:avLst/>
          </a:prstGeom>
          <a:solidFill>
            <a:schemeClr val="lt1"/>
          </a:solidFill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7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3"/>
          <p:cNvSpPr/>
          <p:nvPr/>
        </p:nvSpPr>
        <p:spPr>
          <a:xfrm>
            <a:off x="958180" y="1108875"/>
            <a:ext cx="49377600" cy="6424397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27000">
            <a:solidFill>
              <a:srgbClr val="CCC48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7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/>
          <p:nvPr/>
        </p:nvSpPr>
        <p:spPr>
          <a:xfrm>
            <a:off x="1010303" y="8236719"/>
            <a:ext cx="13716000" cy="7993881"/>
          </a:xfrm>
          <a:prstGeom prst="rect">
            <a:avLst/>
          </a:prstGeom>
          <a:solidFill>
            <a:schemeClr val="lt1"/>
          </a:solidFill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751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3"/>
          <p:cNvSpPr/>
          <p:nvPr/>
        </p:nvSpPr>
        <p:spPr>
          <a:xfrm>
            <a:off x="30239559" y="29330856"/>
            <a:ext cx="20116799" cy="6296970"/>
          </a:xfrm>
          <a:prstGeom prst="rect">
            <a:avLst/>
          </a:prstGeom>
          <a:solidFill>
            <a:schemeClr val="lt1"/>
          </a:solidFill>
          <a:ln cap="rnd" cmpd="sng" w="76200">
            <a:solidFill>
              <a:srgbClr val="7F7F7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751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1766060" y="9732178"/>
            <a:ext cx="12893700" cy="60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marR="0" rtl="0" algn="l">
              <a:spcBef>
                <a:spcPts val="0"/>
              </a:spcBef>
              <a:spcAft>
                <a:spcPts val="0"/>
              </a:spcAft>
              <a:buSzPts val="4800"/>
              <a:buFont typeface="Noto Sans Symbols"/>
              <a:buChar char="❑"/>
            </a:pPr>
            <a:r>
              <a:rPr b="1" lang="en-US" sz="4800"/>
              <a:t>Pictionary is a game where  teams alternate turns guessing what a drawer is drawing</a:t>
            </a:r>
            <a:endParaRPr b="1" sz="4800"/>
          </a:p>
          <a:p>
            <a:pPr indent="-571500" lvl="0" marL="571500" marR="0" rtl="0" algn="l">
              <a:spcBef>
                <a:spcPts val="0"/>
              </a:spcBef>
              <a:spcAft>
                <a:spcPts val="0"/>
              </a:spcAft>
              <a:buSzPts val="4800"/>
              <a:buChar char="❑"/>
            </a:pPr>
            <a:r>
              <a:rPr b="1" lang="en-US" sz="4800"/>
              <a:t>This version of Pictionary uses a Raspberry Pi with a SenseHat to control the drawing</a:t>
            </a:r>
            <a:endParaRPr b="1" sz="4800"/>
          </a:p>
          <a:p>
            <a:pPr indent="-571500" lvl="0" marL="571500" marR="0" rtl="0" algn="l">
              <a:spcBef>
                <a:spcPts val="0"/>
              </a:spcBef>
              <a:spcAft>
                <a:spcPts val="0"/>
              </a:spcAft>
              <a:buSzPts val="4800"/>
              <a:buChar char="❑"/>
            </a:pPr>
            <a:r>
              <a:rPr b="1" lang="en-US" sz="4800"/>
              <a:t>The SenseHat provides an IMU to send gyroscope data</a:t>
            </a:r>
            <a:endParaRPr b="1" sz="4800"/>
          </a:p>
        </p:txBody>
      </p:sp>
      <p:sp>
        <p:nvSpPr>
          <p:cNvPr id="92" name="Google Shape;92;p13"/>
          <p:cNvSpPr txBox="1"/>
          <p:nvPr/>
        </p:nvSpPr>
        <p:spPr>
          <a:xfrm>
            <a:off x="1479999" y="8523737"/>
            <a:ext cx="12801600" cy="882300"/>
          </a:xfrm>
          <a:prstGeom prst="rect">
            <a:avLst/>
          </a:prstGeom>
          <a:solidFill>
            <a:srgbClr val="0C7994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33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Project Description</a:t>
            </a:r>
            <a:endParaRPr/>
          </a:p>
        </p:txBody>
      </p:sp>
      <p:sp>
        <p:nvSpPr>
          <p:cNvPr id="93" name="Google Shape;93;p13"/>
          <p:cNvSpPr txBox="1"/>
          <p:nvPr/>
        </p:nvSpPr>
        <p:spPr>
          <a:xfrm>
            <a:off x="10573221" y="2655739"/>
            <a:ext cx="294447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600">
                <a:solidFill>
                  <a:srgbClr val="00334D"/>
                </a:solidFill>
                <a:latin typeface="Arial Black"/>
                <a:ea typeface="Arial Black"/>
                <a:cs typeface="Arial Black"/>
                <a:sym typeface="Arial Black"/>
              </a:rPr>
              <a:t>Sensehat Pictionary Game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0334D"/>
                </a:solidFill>
              </a:rPr>
              <a:t>Nicholas Clavette, Johann Karl Muller</a:t>
            </a:r>
            <a:endParaRPr b="0" baseline="30000" i="0" sz="6000" u="none" cap="none" strike="noStrike">
              <a:solidFill>
                <a:srgbClr val="0033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00334D"/>
                </a:solidFill>
                <a:latin typeface="Arial"/>
                <a:ea typeface="Arial"/>
                <a:cs typeface="Arial"/>
                <a:sym typeface="Arial"/>
              </a:rPr>
              <a:t>Department of Electrical, Computer, and Biomedical Engineering, University of Rhode Island, Kingston, RI</a:t>
            </a:r>
            <a:endParaRPr/>
          </a:p>
        </p:txBody>
      </p:sp>
      <p:pic>
        <p:nvPicPr>
          <p:cNvPr id="94" name="Google Shape;9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29107" y="2793138"/>
            <a:ext cx="7906603" cy="308904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yj\Desktop\URI Logo.jpg" id="95" name="Google Shape;95;p13"/>
          <p:cNvPicPr preferRelativeResize="0"/>
          <p:nvPr/>
        </p:nvPicPr>
        <p:blipFill rotWithShape="1">
          <a:blip r:embed="rId4">
            <a:alphaModFix/>
          </a:blip>
          <a:srcRect b="9439" l="0" r="0" t="8147"/>
          <a:stretch/>
        </p:blipFill>
        <p:spPr>
          <a:xfrm>
            <a:off x="39975966" y="2958624"/>
            <a:ext cx="9782491" cy="3613477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3"/>
          <p:cNvSpPr/>
          <p:nvPr/>
        </p:nvSpPr>
        <p:spPr>
          <a:xfrm>
            <a:off x="1044922" y="36047691"/>
            <a:ext cx="49377600" cy="1752600"/>
          </a:xfrm>
          <a:prstGeom prst="rect">
            <a:avLst/>
          </a:prstGeom>
          <a:solidFill>
            <a:schemeClr val="lt1"/>
          </a:solidFill>
          <a:ln cap="flat" cmpd="thinThick" w="57150">
            <a:solidFill>
              <a:srgbClr val="00206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182875" lIns="274300" spcFirstLastPara="1" rIns="274300" wrap="square" tIns="1828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97" name="Google Shape;97;p13"/>
          <p:cNvSpPr txBox="1"/>
          <p:nvPr/>
        </p:nvSpPr>
        <p:spPr>
          <a:xfrm>
            <a:off x="30995709" y="8526105"/>
            <a:ext cx="18745200" cy="882300"/>
          </a:xfrm>
          <a:prstGeom prst="rect">
            <a:avLst/>
          </a:prstGeom>
          <a:solidFill>
            <a:srgbClr val="0C7994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33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GUI and Web Server</a:t>
            </a:r>
            <a:endParaRPr/>
          </a:p>
        </p:txBody>
      </p:sp>
      <p:sp>
        <p:nvSpPr>
          <p:cNvPr id="98" name="Google Shape;98;p13"/>
          <p:cNvSpPr txBox="1"/>
          <p:nvPr/>
        </p:nvSpPr>
        <p:spPr>
          <a:xfrm>
            <a:off x="1518099" y="16887438"/>
            <a:ext cx="12801600" cy="892800"/>
          </a:xfrm>
          <a:prstGeom prst="rect">
            <a:avLst/>
          </a:prstGeom>
          <a:solidFill>
            <a:srgbClr val="0C7994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Project Motivation</a:t>
            </a:r>
            <a:endParaRPr/>
          </a:p>
        </p:txBody>
      </p:sp>
      <p:sp>
        <p:nvSpPr>
          <p:cNvPr id="99" name="Google Shape;99;p13"/>
          <p:cNvSpPr txBox="1"/>
          <p:nvPr/>
        </p:nvSpPr>
        <p:spPr>
          <a:xfrm>
            <a:off x="16152934" y="8526110"/>
            <a:ext cx="12801600" cy="882300"/>
          </a:xfrm>
          <a:prstGeom prst="rect">
            <a:avLst/>
          </a:prstGeom>
          <a:solidFill>
            <a:srgbClr val="0C7994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133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Raspberry Pi Server</a:t>
            </a:r>
            <a:endParaRPr/>
          </a:p>
        </p:txBody>
      </p:sp>
      <p:sp>
        <p:nvSpPr>
          <p:cNvPr id="100" name="Google Shape;100;p13"/>
          <p:cNvSpPr txBox="1"/>
          <p:nvPr/>
        </p:nvSpPr>
        <p:spPr>
          <a:xfrm>
            <a:off x="30937053" y="29767144"/>
            <a:ext cx="18745201" cy="961225"/>
          </a:xfrm>
          <a:prstGeom prst="rect">
            <a:avLst/>
          </a:prstGeom>
          <a:solidFill>
            <a:srgbClr val="0C7994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5133" u="none" cap="none" strike="noStrike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Conclusions</a:t>
            </a:r>
            <a:endParaRPr/>
          </a:p>
        </p:txBody>
      </p:sp>
      <p:cxnSp>
        <p:nvCxnSpPr>
          <p:cNvPr id="101" name="Google Shape;101;p13"/>
          <p:cNvCxnSpPr/>
          <p:nvPr/>
        </p:nvCxnSpPr>
        <p:spPr>
          <a:xfrm>
            <a:off x="29794200" y="8236719"/>
            <a:ext cx="0" cy="27432000"/>
          </a:xfrm>
          <a:prstGeom prst="straightConnector1">
            <a:avLst/>
          </a:prstGeom>
          <a:noFill/>
          <a:ln cap="flat" cmpd="sng" w="88900">
            <a:solidFill>
              <a:srgbClr val="7F7F7F"/>
            </a:solidFill>
            <a:prstDash val="dashDot"/>
            <a:round/>
            <a:headEnd len="sm" w="sm" type="none"/>
            <a:tailEnd len="sm" w="sm" type="none"/>
          </a:ln>
        </p:spPr>
      </p:cxnSp>
      <p:cxnSp>
        <p:nvCxnSpPr>
          <p:cNvPr id="102" name="Google Shape;102;p13"/>
          <p:cNvCxnSpPr/>
          <p:nvPr/>
        </p:nvCxnSpPr>
        <p:spPr>
          <a:xfrm>
            <a:off x="15240000" y="8195827"/>
            <a:ext cx="0" cy="27432000"/>
          </a:xfrm>
          <a:prstGeom prst="straightConnector1">
            <a:avLst/>
          </a:prstGeom>
          <a:noFill/>
          <a:ln cap="flat" cmpd="sng" w="88900">
            <a:solidFill>
              <a:srgbClr val="7F7F7F"/>
            </a:solidFill>
            <a:prstDash val="dashDot"/>
            <a:round/>
            <a:headEnd len="sm" w="sm" type="none"/>
            <a:tailEnd len="sm" w="sm" type="none"/>
          </a:ln>
        </p:spPr>
      </p:cxnSp>
      <p:sp>
        <p:nvSpPr>
          <p:cNvPr id="103" name="Google Shape;103;p13"/>
          <p:cNvSpPr txBox="1"/>
          <p:nvPr/>
        </p:nvSpPr>
        <p:spPr>
          <a:xfrm>
            <a:off x="30925359" y="31027366"/>
            <a:ext cx="18713400" cy="44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82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To maximize performance, we needed to minimize the number of transmissions needed to </a:t>
            </a:r>
            <a:r>
              <a:rPr lang="en-US" sz="4000"/>
              <a:t>receive</a:t>
            </a:r>
            <a:r>
              <a:rPr lang="en-US" sz="4000"/>
              <a:t> necessary data. We only transmitted Python dictionaries with the IMU data. </a:t>
            </a:r>
            <a:endParaRPr sz="4000"/>
          </a:p>
          <a:p>
            <a:pPr indent="-482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Machine </a:t>
            </a:r>
            <a:r>
              <a:rPr lang="en-US" sz="4000"/>
              <a:t>learning</a:t>
            </a:r>
            <a:r>
              <a:rPr lang="en-US" sz="4000"/>
              <a:t> was unable to be implemented due to time constraints and bugs with calibrating the IMU motion to coordinates to draw on a canvas</a:t>
            </a:r>
            <a:endParaRPr sz="4000"/>
          </a:p>
          <a:p>
            <a:pPr indent="-482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In the future, machine </a:t>
            </a:r>
            <a:r>
              <a:rPr lang="en-US" sz="4000"/>
              <a:t>learning</a:t>
            </a:r>
            <a:r>
              <a:rPr lang="en-US" sz="4000"/>
              <a:t> could be implemented to detect shapes such as rectangles, triangles, and circles, as well as to smooth lines. </a:t>
            </a:r>
            <a:endParaRPr sz="4000"/>
          </a:p>
        </p:txBody>
      </p:sp>
      <p:sp>
        <p:nvSpPr>
          <p:cNvPr id="104" name="Google Shape;104;p13"/>
          <p:cNvSpPr txBox="1"/>
          <p:nvPr/>
        </p:nvSpPr>
        <p:spPr>
          <a:xfrm>
            <a:off x="1384460" y="17963441"/>
            <a:ext cx="128937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571500" lvl="0" marL="571500" marR="0" rtl="0" algn="l">
              <a:spcBef>
                <a:spcPts val="0"/>
              </a:spcBef>
              <a:spcAft>
                <a:spcPts val="0"/>
              </a:spcAft>
              <a:buSzPts val="4800"/>
              <a:buFont typeface="Noto Sans Symbols"/>
              <a:buChar char="❑"/>
            </a:pPr>
            <a:r>
              <a:rPr b="1" lang="en-US" sz="4800"/>
              <a:t>Helps increase social interactions</a:t>
            </a:r>
            <a:endParaRPr b="1" sz="4800"/>
          </a:p>
          <a:p>
            <a:pPr indent="-571500" lvl="0" marL="571500" marR="0" rtl="0" algn="l">
              <a:spcBef>
                <a:spcPts val="0"/>
              </a:spcBef>
              <a:spcAft>
                <a:spcPts val="0"/>
              </a:spcAft>
              <a:buSzPts val="4800"/>
              <a:buChar char="❑"/>
            </a:pPr>
            <a:r>
              <a:rPr b="1" lang="en-US" sz="4800"/>
              <a:t>Provide a new fun way to play Pictionary</a:t>
            </a:r>
            <a:endParaRPr b="1" sz="4800"/>
          </a:p>
        </p:txBody>
      </p:sp>
      <p:sp>
        <p:nvSpPr>
          <p:cNvPr id="105" name="Google Shape;105;p13"/>
          <p:cNvSpPr txBox="1"/>
          <p:nvPr/>
        </p:nvSpPr>
        <p:spPr>
          <a:xfrm>
            <a:off x="1476549" y="20775650"/>
            <a:ext cx="12801600" cy="892800"/>
          </a:xfrm>
          <a:prstGeom prst="rect">
            <a:avLst/>
          </a:prstGeom>
          <a:solidFill>
            <a:srgbClr val="0C7994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High Level System Overview</a:t>
            </a:r>
            <a:endParaRPr/>
          </a:p>
        </p:txBody>
      </p:sp>
      <p:sp>
        <p:nvSpPr>
          <p:cNvPr id="106" name="Google Shape;106;p13"/>
          <p:cNvSpPr txBox="1"/>
          <p:nvPr/>
        </p:nvSpPr>
        <p:spPr>
          <a:xfrm>
            <a:off x="1529750" y="21939850"/>
            <a:ext cx="124149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Below is a high level block diagram of the system and its components, describing how the project was achieved.</a:t>
            </a:r>
            <a:endParaRPr sz="4000"/>
          </a:p>
        </p:txBody>
      </p:sp>
      <p:pic>
        <p:nvPicPr>
          <p:cNvPr id="107" name="Google Shape;10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68775" y="23378175"/>
            <a:ext cx="6575875" cy="1132302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3"/>
          <p:cNvSpPr txBox="1"/>
          <p:nvPr/>
        </p:nvSpPr>
        <p:spPr>
          <a:xfrm>
            <a:off x="1529750" y="24504550"/>
            <a:ext cx="6241800" cy="100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A server is hosted on the players Raspberry Pi to transmit gyroscope data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A GUI application on the players PC connects to the Raspberry Pi server to </a:t>
            </a:r>
            <a:r>
              <a:rPr lang="en-US" sz="4000"/>
              <a:t>receive</a:t>
            </a:r>
            <a:r>
              <a:rPr lang="en-US" sz="4000"/>
              <a:t> gyroscope data</a:t>
            </a:r>
            <a:endParaRPr sz="4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A Web-server is hosted, where the drawings </a:t>
            </a:r>
            <a:r>
              <a:rPr lang="en-US" sz="4000"/>
              <a:t>displayed</a:t>
            </a:r>
            <a:r>
              <a:rPr lang="en-US" sz="4000"/>
              <a:t> on the GUI are displayed to </a:t>
            </a:r>
            <a:r>
              <a:rPr lang="en-US" sz="4000"/>
              <a:t>other</a:t>
            </a:r>
            <a:r>
              <a:rPr lang="en-US" sz="4000"/>
              <a:t> players </a:t>
            </a:r>
            <a:endParaRPr sz="4000"/>
          </a:p>
        </p:txBody>
      </p:sp>
      <p:pic>
        <p:nvPicPr>
          <p:cNvPr id="109" name="Google Shape;10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729100" y="10094038"/>
            <a:ext cx="4933950" cy="176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3"/>
          <p:cNvSpPr txBox="1"/>
          <p:nvPr/>
        </p:nvSpPr>
        <p:spPr>
          <a:xfrm>
            <a:off x="16007700" y="10832675"/>
            <a:ext cx="7447500" cy="118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When the server is started a thread is initialized, which samples the gyroscope as quickly as possible</a:t>
            </a:r>
            <a:endParaRPr sz="4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The server then looks for a </a:t>
            </a:r>
            <a:r>
              <a:rPr lang="en-US" sz="4000"/>
              <a:t>client</a:t>
            </a:r>
            <a:r>
              <a:rPr lang="en-US" sz="4000"/>
              <a:t> connection, and if found, enters the data transmission loop</a:t>
            </a:r>
            <a:endParaRPr sz="4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In the data transmission loop, if the joystick is pressed down, the server encodes the current gyro reading from the thread and sends it to the client</a:t>
            </a:r>
            <a:endParaRPr sz="4000"/>
          </a:p>
        </p:txBody>
      </p:sp>
      <p:pic>
        <p:nvPicPr>
          <p:cNvPr id="111" name="Google Shape;111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363650" y="24908984"/>
            <a:ext cx="6241800" cy="6080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3"/>
          <p:cNvPicPr preferRelativeResize="0"/>
          <p:nvPr/>
        </p:nvPicPr>
        <p:blipFill rotWithShape="1">
          <a:blip r:embed="rId8">
            <a:alphaModFix/>
          </a:blip>
          <a:srcRect b="22624" l="21780" r="18546" t="0"/>
          <a:stretch/>
        </p:blipFill>
        <p:spPr>
          <a:xfrm>
            <a:off x="15884350" y="32164025"/>
            <a:ext cx="7694176" cy="120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3"/>
          <p:cNvSpPr txBox="1"/>
          <p:nvPr/>
        </p:nvSpPr>
        <p:spPr>
          <a:xfrm>
            <a:off x="24033200" y="27616025"/>
            <a:ext cx="49341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The </a:t>
            </a:r>
            <a:r>
              <a:rPr lang="en-US" sz="4000"/>
              <a:t>maximum</a:t>
            </a:r>
            <a:r>
              <a:rPr lang="en-US" sz="4000"/>
              <a:t> </a:t>
            </a:r>
            <a:r>
              <a:rPr lang="en-US" sz="4000"/>
              <a:t>delay recorded is the transmission delay itself. </a:t>
            </a:r>
            <a:endParaRPr sz="4000"/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Each transmission is a Python dictionary with the pitch and yaw data</a:t>
            </a:r>
            <a:endParaRPr sz="4000"/>
          </a:p>
        </p:txBody>
      </p:sp>
      <p:pic>
        <p:nvPicPr>
          <p:cNvPr id="114" name="Google Shape;114;p1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0426403" y="10216200"/>
            <a:ext cx="9314509" cy="7993876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pic>
      <p:pic>
        <p:nvPicPr>
          <p:cNvPr id="115" name="Google Shape;115;p13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6982950" y="19017875"/>
            <a:ext cx="12801600" cy="9220463"/>
          </a:xfrm>
          <a:prstGeom prst="rect">
            <a:avLst/>
          </a:prstGeom>
          <a:noFill/>
          <a:ln cap="flat" cmpd="sng" w="76200">
            <a:solidFill>
              <a:schemeClr val="dk1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16" name="Google Shape;116;p13"/>
          <p:cNvSpPr txBox="1"/>
          <p:nvPr/>
        </p:nvSpPr>
        <p:spPr>
          <a:xfrm>
            <a:off x="31078100" y="10104400"/>
            <a:ext cx="8574600" cy="6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The player can connect and calibrate their Raspberry Pi to their computer by following the steps in the GUI.</a:t>
            </a:r>
            <a:endParaRPr sz="4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When data is transmitted from the Raspberry Pi, the GUI will convert the pitch and yaw degrees into a printable x and y coordinate, and draw it on the screen</a:t>
            </a:r>
            <a:endParaRPr sz="4000"/>
          </a:p>
        </p:txBody>
      </p:sp>
      <p:sp>
        <p:nvSpPr>
          <p:cNvPr id="117" name="Google Shape;117;p13"/>
          <p:cNvSpPr txBox="1"/>
          <p:nvPr/>
        </p:nvSpPr>
        <p:spPr>
          <a:xfrm>
            <a:off x="30820450" y="20333375"/>
            <a:ext cx="5676300" cy="51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The GUI updates an image file which is displayed on a web server</a:t>
            </a:r>
            <a:endParaRPr sz="4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-482600" lvl="0" marL="457200" rtl="0" algn="l"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en-US" sz="4000"/>
              <a:t>Players on the server can guess what the drawer is drawing</a:t>
            </a:r>
            <a:endParaRPr sz="4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